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3"/>
  </p:notesMasterIdLst>
  <p:sldIdLst>
    <p:sldId id="279" r:id="rId5"/>
    <p:sldId id="277" r:id="rId6"/>
    <p:sldId id="278" r:id="rId7"/>
    <p:sldId id="280" r:id="rId8"/>
    <p:sldId id="281" r:id="rId9"/>
    <p:sldId id="282" r:id="rId10"/>
    <p:sldId id="283" r:id="rId11"/>
    <p:sldId id="28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01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EC09C-9CDC-48F0-BB82-ED223F986966}" type="datetimeFigureOut">
              <a:rPr lang="en-US" smtClean="0"/>
              <a:t>12/31/2021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6CEE3-4835-4F73-BA0B-02C09C038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088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D874152-028B-486A-9CCC-467A5536A7DC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C824-D0E7-4046-8B44-4AAD1C4DE2CF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C221C-17A4-4F42-9F54-9F7E03AA1BBB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7CBA-5256-42F3-BAB5-33F095514AE3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80C04-2E33-403B-B014-7E203A57326C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2A49D-7D7F-4D69-A8AA-65D6B58C15F2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2903-36C1-4F6B-9F27-EA2305255204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BFA8-C775-4121-A7F6-6851C8035873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01760-8EEC-4A4C-BD0D-3CDAAA80A266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58FF-9F53-4DAD-84A1-1EEE4F190FF1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A1A6-D89D-4E0B-ACDC-F92429034F56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82F0-6EA8-4D82-951F-1579D6A93CC4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913C-F349-4CE3-A910-0EA13427FE0D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4C5C7-4D27-4EBE-9DB8-92F5F0F40B34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AF82-EDB2-4FBF-83F4-247A1B3455CB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9DB-4C5A-44A3-897C-FF6803F94296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6B6E0-E0F8-4800-BD74-7D33DFE5ED7E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83DE74-4CAD-4852-95E7-A055FD779420}" type="datetime1">
              <a:rPr lang="en-US" smtClean="0"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3490-2DA8-48F6-B1CF-689853832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59569-BBA6-41BD-86FC-7F871D283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719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63E3F80-D945-4490-916D-6384E6895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896760"/>
            <a:ext cx="12198285" cy="2950681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9600" dirty="0"/>
              <a:t>Time to Stop</a:t>
            </a:r>
            <a:br>
              <a:rPr lang="en-US" sz="9600" dirty="0"/>
            </a:br>
            <a:r>
              <a:rPr lang="en-US" sz="9600" dirty="0"/>
              <a:t>and think</a:t>
            </a:r>
          </a:p>
        </p:txBody>
      </p:sp>
      <p:pic>
        <p:nvPicPr>
          <p:cNvPr id="6" name="Pexels Videos 1741279">
            <a:hlinkClick r:id="" action="ppaction://media"/>
            <a:extLst>
              <a:ext uri="{FF2B5EF4-FFF2-40B4-BE49-F238E27FC236}">
                <a16:creationId xmlns:a16="http://schemas.microsoft.com/office/drawing/2014/main" id="{AB831107-46A5-449F-BF55-E86D7585DC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85" y="10559"/>
            <a:ext cx="12292570" cy="414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36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68182" mute="1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9A64C-EA0D-4DC2-A8C5-C88EFBF6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338666"/>
            <a:ext cx="8106506" cy="2017672"/>
          </a:xfrm>
        </p:spPr>
        <p:txBody>
          <a:bodyPr>
            <a:normAutofit/>
          </a:bodyPr>
          <a:lstStyle/>
          <a:p>
            <a:r>
              <a:rPr lang="en-US" sz="5400" dirty="0"/>
              <a:t>Three words commonly associated with this: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DCBA-8B92-4FBD-B325-3AA53CFF9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234548"/>
            <a:ext cx="9495690" cy="3649133"/>
          </a:xfrm>
        </p:spPr>
        <p:txBody>
          <a:bodyPr>
            <a:normAutofit/>
          </a:bodyPr>
          <a:lstStyle/>
          <a:p>
            <a:r>
              <a:rPr lang="en-US" sz="4800" dirty="0"/>
              <a:t>RETROSPECTION = To Look Backward</a:t>
            </a:r>
          </a:p>
          <a:p>
            <a:r>
              <a:rPr lang="en-US" sz="4800" dirty="0"/>
              <a:t>INTROSPECTION – To Look Within</a:t>
            </a:r>
          </a:p>
          <a:p>
            <a:r>
              <a:rPr lang="en-US" sz="4800" dirty="0"/>
              <a:t>PROSPECTION – To Look Ahead</a:t>
            </a:r>
          </a:p>
        </p:txBody>
      </p:sp>
    </p:spTree>
    <p:extLst>
      <p:ext uri="{BB962C8B-B14F-4D97-AF65-F5344CB8AC3E}">
        <p14:creationId xmlns:p14="http://schemas.microsoft.com/office/powerpoint/2010/main" val="967649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9A64C-EA0D-4DC2-A8C5-C88EFBF6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338666"/>
            <a:ext cx="8106506" cy="1261534"/>
          </a:xfrm>
        </p:spPr>
        <p:txBody>
          <a:bodyPr>
            <a:normAutofit/>
          </a:bodyPr>
          <a:lstStyle/>
          <a:p>
            <a:r>
              <a:rPr lang="en-US" sz="5400" dirty="0"/>
              <a:t>RETROSPECTION: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DCBA-8B92-4FBD-B325-3AA53CFF9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1345224"/>
            <a:ext cx="9495690" cy="4538458"/>
          </a:xfrm>
        </p:spPr>
        <p:txBody>
          <a:bodyPr>
            <a:normAutofit fontScale="77500" lnSpcReduction="20000"/>
          </a:bodyPr>
          <a:lstStyle/>
          <a:p>
            <a:r>
              <a:rPr lang="en-US" sz="4800" dirty="0"/>
              <a:t>Sometimes good to “look back” and see mistakes…</a:t>
            </a:r>
          </a:p>
          <a:p>
            <a:r>
              <a:rPr lang="en-US" sz="4800" dirty="0"/>
              <a:t>Deuteronomy 32:7</a:t>
            </a:r>
          </a:p>
          <a:p>
            <a:r>
              <a:rPr lang="en-US" sz="4800" dirty="0"/>
              <a:t>“Remember” in N.T. some 21 times</a:t>
            </a:r>
          </a:p>
          <a:p>
            <a:r>
              <a:rPr lang="en-US" sz="4800" dirty="0"/>
              <a:t>1 Corinthians 11:2</a:t>
            </a:r>
          </a:p>
          <a:p>
            <a:r>
              <a:rPr lang="en-US" sz="4800" dirty="0"/>
              <a:t>To STUDY is to look back…</a:t>
            </a:r>
          </a:p>
          <a:p>
            <a:r>
              <a:rPr lang="en-US" sz="4800" dirty="0"/>
              <a:t>The Lord’s Supper looks back- 1 Corinthians 11:24</a:t>
            </a:r>
          </a:p>
        </p:txBody>
      </p:sp>
    </p:spTree>
    <p:extLst>
      <p:ext uri="{BB962C8B-B14F-4D97-AF65-F5344CB8AC3E}">
        <p14:creationId xmlns:p14="http://schemas.microsoft.com/office/powerpoint/2010/main" val="3650185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9A64C-EA0D-4DC2-A8C5-C88EFBF6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338666"/>
            <a:ext cx="8106506" cy="1261534"/>
          </a:xfrm>
        </p:spPr>
        <p:txBody>
          <a:bodyPr>
            <a:normAutofit/>
          </a:bodyPr>
          <a:lstStyle/>
          <a:p>
            <a:r>
              <a:rPr lang="en-US" sz="5400" dirty="0"/>
              <a:t>RETROSPECTION: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DCBA-8B92-4FBD-B325-3AA53CFF9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1345224"/>
            <a:ext cx="9495690" cy="5046784"/>
          </a:xfrm>
        </p:spPr>
        <p:txBody>
          <a:bodyPr>
            <a:normAutofit fontScale="77500" lnSpcReduction="20000"/>
          </a:bodyPr>
          <a:lstStyle/>
          <a:p>
            <a:r>
              <a:rPr lang="en-US" sz="4800" dirty="0"/>
              <a:t>The Gospel frequently says “remember” – Luke 22:19; Jude 17 “remember the words”</a:t>
            </a:r>
          </a:p>
          <a:p>
            <a:r>
              <a:rPr lang="en-US" sz="4800" dirty="0"/>
              <a:t>Luke 16:25 “Son, remember”</a:t>
            </a:r>
          </a:p>
          <a:p>
            <a:r>
              <a:rPr lang="en-US" sz="4800" dirty="0"/>
              <a:t>Revelation 2:5 “Remember therefore..”</a:t>
            </a:r>
          </a:p>
          <a:p>
            <a:r>
              <a:rPr lang="en-US" sz="4800" dirty="0"/>
              <a:t>Accomplishments of the past year</a:t>
            </a:r>
          </a:p>
          <a:p>
            <a:r>
              <a:rPr lang="en-US" sz="4800" dirty="0"/>
              <a:t>2 Peter 1:9 -  Forgetting is a failure to look back</a:t>
            </a:r>
          </a:p>
          <a:p>
            <a:r>
              <a:rPr lang="en-US" sz="4800" dirty="0"/>
              <a:t>Sometimes BAD to look back- Luke 17:32; 2 Peter 2:22</a:t>
            </a:r>
          </a:p>
        </p:txBody>
      </p:sp>
    </p:spTree>
    <p:extLst>
      <p:ext uri="{BB962C8B-B14F-4D97-AF65-F5344CB8AC3E}">
        <p14:creationId xmlns:p14="http://schemas.microsoft.com/office/powerpoint/2010/main" val="16380558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9A64C-EA0D-4DC2-A8C5-C88EFBF6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215574"/>
            <a:ext cx="8106506" cy="945011"/>
          </a:xfrm>
        </p:spPr>
        <p:txBody>
          <a:bodyPr>
            <a:normAutofit/>
          </a:bodyPr>
          <a:lstStyle/>
          <a:p>
            <a:r>
              <a:rPr lang="en-US" sz="5400" dirty="0"/>
              <a:t>introSPECTION: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DCBA-8B92-4FBD-B325-3AA53CFF9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1055077"/>
            <a:ext cx="9495690" cy="5336931"/>
          </a:xfrm>
        </p:spPr>
        <p:txBody>
          <a:bodyPr>
            <a:normAutofit fontScale="77500" lnSpcReduction="20000"/>
          </a:bodyPr>
          <a:lstStyle/>
          <a:p>
            <a:r>
              <a:rPr lang="en-US" sz="4800" dirty="0"/>
              <a:t>2 Corinthians 13:5 “Examine yourselves..”</a:t>
            </a:r>
          </a:p>
          <a:p>
            <a:r>
              <a:rPr lang="en-US" sz="4800" dirty="0"/>
              <a:t>2 John 1:8 “Look to yourselves…”</a:t>
            </a:r>
          </a:p>
          <a:p>
            <a:r>
              <a:rPr lang="en-US" sz="4800" dirty="0"/>
              <a:t>Matthew 7:3-5 “remove the plank from your own eye, then you will see clearly to remove the speck from your brother’s eye.”</a:t>
            </a:r>
          </a:p>
          <a:p>
            <a:r>
              <a:rPr lang="en-US" sz="4800" dirty="0"/>
              <a:t>Philippians 2:12 “work out your own salvation”</a:t>
            </a:r>
          </a:p>
          <a:p>
            <a:r>
              <a:rPr lang="en-US" sz="4800" dirty="0"/>
              <a:t>How would your soul look if you could flash it on a screen before you?</a:t>
            </a:r>
          </a:p>
          <a:p>
            <a:r>
              <a:rPr lang="en-US" sz="4800" dirty="0"/>
              <a:t>How do we look within? – James 1:23-25; Acts 8:21</a:t>
            </a:r>
          </a:p>
        </p:txBody>
      </p:sp>
    </p:spTree>
    <p:extLst>
      <p:ext uri="{BB962C8B-B14F-4D97-AF65-F5344CB8AC3E}">
        <p14:creationId xmlns:p14="http://schemas.microsoft.com/office/powerpoint/2010/main" val="2743688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9A64C-EA0D-4DC2-A8C5-C88EFBF6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215574"/>
            <a:ext cx="8106506" cy="945011"/>
          </a:xfrm>
        </p:spPr>
        <p:txBody>
          <a:bodyPr>
            <a:normAutofit/>
          </a:bodyPr>
          <a:lstStyle/>
          <a:p>
            <a:r>
              <a:rPr lang="en-US" sz="5400" dirty="0" err="1"/>
              <a:t>proSPECTION</a:t>
            </a:r>
            <a:r>
              <a:rPr lang="en-US" sz="5400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DCBA-8B92-4FBD-B325-3AA53CFF9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1055077"/>
            <a:ext cx="9495690" cy="5336931"/>
          </a:xfrm>
        </p:spPr>
        <p:txBody>
          <a:bodyPr>
            <a:normAutofit fontScale="77500" lnSpcReduction="20000"/>
          </a:bodyPr>
          <a:lstStyle/>
          <a:p>
            <a:r>
              <a:rPr lang="en-US" sz="4800" dirty="0"/>
              <a:t>“the generation &amp; evaluation of mental representations of possible futures.”</a:t>
            </a:r>
          </a:p>
          <a:p>
            <a:r>
              <a:rPr lang="en-US" sz="4800" dirty="0"/>
              <a:t>Goals need to be set, plans made…</a:t>
            </a:r>
          </a:p>
          <a:p>
            <a:r>
              <a:rPr lang="en-US" sz="4800" dirty="0"/>
              <a:t>Our charge must be kept in view &amp; plans made to achieve them</a:t>
            </a:r>
          </a:p>
          <a:p>
            <a:r>
              <a:rPr lang="en-US" sz="4800" dirty="0"/>
              <a:t>Waiting for others to plan is to leave off 1/3 of our responsibility &amp; waste time &amp; opportunity</a:t>
            </a:r>
          </a:p>
          <a:p>
            <a:r>
              <a:rPr lang="en-US" sz="4800" dirty="0"/>
              <a:t>2 Timothy 4:6-8 “I have fought the good fight”</a:t>
            </a:r>
          </a:p>
          <a:p>
            <a:r>
              <a:rPr lang="en-US" sz="4800" dirty="0"/>
              <a:t>Can we do this?  2 Corinthians 5:10; Revelation 20:12</a:t>
            </a:r>
          </a:p>
        </p:txBody>
      </p:sp>
    </p:spTree>
    <p:extLst>
      <p:ext uri="{BB962C8B-B14F-4D97-AF65-F5344CB8AC3E}">
        <p14:creationId xmlns:p14="http://schemas.microsoft.com/office/powerpoint/2010/main" val="3472693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9A64C-EA0D-4DC2-A8C5-C88EFBF6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15574"/>
            <a:ext cx="9047283" cy="945011"/>
          </a:xfrm>
        </p:spPr>
        <p:txBody>
          <a:bodyPr>
            <a:normAutofit/>
          </a:bodyPr>
          <a:lstStyle/>
          <a:p>
            <a:r>
              <a:rPr lang="en-US" sz="5400" dirty="0"/>
              <a:t>Let us profit from the past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DCBA-8B92-4FBD-B325-3AA53CFF9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1055077"/>
            <a:ext cx="9495690" cy="5336931"/>
          </a:xfrm>
        </p:spPr>
        <p:txBody>
          <a:bodyPr>
            <a:normAutofit lnSpcReduction="10000"/>
          </a:bodyPr>
          <a:lstStyle/>
          <a:p>
            <a:r>
              <a:rPr lang="en-US" sz="4800" dirty="0"/>
              <a:t>2 Peter 1:10 “make your call &amp; election sure”</a:t>
            </a:r>
          </a:p>
          <a:p>
            <a:r>
              <a:rPr lang="en-US" sz="4800" dirty="0"/>
              <a:t>Ecclesiastes 12:13,14  “Fear God &amp; keep His commandments, for this is man’s all.”</a:t>
            </a:r>
          </a:p>
          <a:p>
            <a:r>
              <a:rPr lang="en-US" sz="4800" dirty="0"/>
              <a:t>The FINAL GOAL!</a:t>
            </a:r>
          </a:p>
          <a:p>
            <a:r>
              <a:rPr lang="en-US" sz="4800" dirty="0"/>
              <a:t>Will it be REALIZED or REACHED?</a:t>
            </a:r>
          </a:p>
        </p:txBody>
      </p:sp>
    </p:spTree>
    <p:extLst>
      <p:ext uri="{BB962C8B-B14F-4D97-AF65-F5344CB8AC3E}">
        <p14:creationId xmlns:p14="http://schemas.microsoft.com/office/powerpoint/2010/main" val="2504324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E57094B-4684-420B-AFE0-4E41CA2AF7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70F4A1-FC59-4361-989F-6C79533DA5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6D5668-1971-40BB-BC7C-94C9B101AAB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Celestial design</Template>
  <TotalTime>67</TotalTime>
  <Words>331</Words>
  <Application>Microsoft Office PowerPoint</Application>
  <PresentationFormat>Widescreen</PresentationFormat>
  <Paragraphs>38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Celestial</vt:lpstr>
      <vt:lpstr>PowerPoint Presentation</vt:lpstr>
      <vt:lpstr>Time to Stop and think</vt:lpstr>
      <vt:lpstr>Three words commonly associated with this:</vt:lpstr>
      <vt:lpstr>RETROSPECTION:</vt:lpstr>
      <vt:lpstr>RETROSPECTION:</vt:lpstr>
      <vt:lpstr>introSPECTION:</vt:lpstr>
      <vt:lpstr>proSPECTION:</vt:lpstr>
      <vt:lpstr>Let us profit from the past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8</cp:revision>
  <dcterms:created xsi:type="dcterms:W3CDTF">2021-12-31T20:35:00Z</dcterms:created>
  <dcterms:modified xsi:type="dcterms:W3CDTF">2021-12-31T21:42:35Z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